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2" r:id="rId5"/>
    <p:sldId id="263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80" r:id="rId15"/>
    <p:sldId id="278" r:id="rId16"/>
    <p:sldId id="277" r:id="rId17"/>
    <p:sldId id="279" r:id="rId18"/>
    <p:sldId id="282" r:id="rId19"/>
    <p:sldId id="283" r:id="rId20"/>
    <p:sldId id="275" r:id="rId21"/>
    <p:sldId id="276" r:id="rId22"/>
    <p:sldId id="28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g hyeongyeong" initials="jh" lastIdx="6" clrIdx="0">
    <p:extLst>
      <p:ext uri="{19B8F6BF-5375-455C-9EA6-DF929625EA0E}">
        <p15:presenceInfo xmlns:p15="http://schemas.microsoft.com/office/powerpoint/2012/main" userId="397b0865860a8c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77199" autoAdjust="0"/>
  </p:normalViewPr>
  <p:slideViewPr>
    <p:cSldViewPr snapToGrid="0">
      <p:cViewPr varScale="1">
        <p:scale>
          <a:sx n="88" d="100"/>
          <a:sy n="88" d="100"/>
        </p:scale>
        <p:origin x="11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1T09:22:48.728" idx="4">
    <p:pos x="6489" y="2623"/>
    <p:text>예약확인 주문확인?</p:text>
    <p:extLst>
      <p:ext uri="{C676402C-5697-4E1C-873F-D02D1690AC5C}">
        <p15:threadingInfo xmlns:p15="http://schemas.microsoft.com/office/powerpoint/2012/main" timeZoneBias="-540"/>
      </p:ext>
    </p:extLst>
  </p:cm>
  <p:cm authorId="1" dt="2022-09-21T17:35:28.646" idx="6">
    <p:pos x="6489" y="2759"/>
    <p:text>주문확인 빼기</p:text>
    <p:extLst>
      <p:ext uri="{C676402C-5697-4E1C-873F-D02D1690AC5C}">
        <p15:threadingInfo xmlns:p15="http://schemas.microsoft.com/office/powerpoint/2012/main" timeZoneBias="-540">
          <p15:parentCm authorId="1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01894-DD03-461B-93DB-10A6F099EAC1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A10A4-FD80-405A-AC9C-E6D95DDDE8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48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51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위에서부터 댓글에 대한 알림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아래는 내가 좋아요 눌렀던 게시글을 확인 할 때 이런 형태로 만들 예정입니다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6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결제 전의 장바구니 항목에 나타나는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3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결제 후</a:t>
            </a:r>
            <a:r>
              <a:rPr lang="en-US" altLang="ko-KR" dirty="0"/>
              <a:t>, </a:t>
            </a:r>
            <a:r>
              <a:rPr lang="ko-KR" altLang="en-US" dirty="0"/>
              <a:t>결제 내역에 대해서 나타나는 화면입니다</a:t>
            </a:r>
            <a:endParaRPr lang="en-US" altLang="ko-KR" dirty="0"/>
          </a:p>
          <a:p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결제했던 내용에 대해서 간략하게 나타내고 </a:t>
            </a:r>
            <a:endParaRPr lang="en-US" altLang="ko-KR" dirty="0"/>
          </a:p>
          <a:p>
            <a:r>
              <a:rPr lang="ko-KR" altLang="en-US" dirty="0"/>
              <a:t>그곳을 다녀왔던 후기를 바로 작성 할 수 있도록 </a:t>
            </a:r>
            <a:r>
              <a:rPr lang="ko-KR" altLang="en-US" dirty="0" err="1"/>
              <a:t>만들예정입니다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8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자신만의 개인 마이페이지도 있고 </a:t>
            </a:r>
            <a:endParaRPr lang="en-US" altLang="ko-KR" dirty="0"/>
          </a:p>
          <a:p>
            <a:r>
              <a:rPr lang="ko-KR" altLang="en-US" dirty="0"/>
              <a:t>다른 사람들의 프로필을 확인 할 수 있도록 나타냈습니다</a:t>
            </a:r>
            <a:endParaRPr lang="en-US" altLang="ko-KR" dirty="0"/>
          </a:p>
          <a:p>
            <a:r>
              <a:rPr lang="ko-KR" altLang="en-US" dirty="0"/>
              <a:t>그 프로필을 들어가면 그 사람이 쓴 게시글 목록을 확인 할 수 있고 </a:t>
            </a:r>
            <a:endParaRPr lang="en-US" altLang="ko-KR" dirty="0"/>
          </a:p>
          <a:p>
            <a:r>
              <a:rPr lang="ko-KR" altLang="en-US" dirty="0"/>
              <a:t>좋아요 눌렀던 게시글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누르지 않은 게시글을 확인 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4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실내 실외에 대해 추천 하는 화면이고 </a:t>
            </a:r>
            <a:endParaRPr lang="en-US" altLang="ko-KR" dirty="0"/>
          </a:p>
          <a:p>
            <a:r>
              <a:rPr lang="ko-KR" altLang="en-US" dirty="0"/>
              <a:t>각 항목에 대해서 사진이 슬라이드 해서 넘어 갈 수 있도록 </a:t>
            </a:r>
            <a:r>
              <a:rPr lang="ko-KR" altLang="en-US" dirty="0" err="1"/>
              <a:t>나타낸다음</a:t>
            </a:r>
            <a:endParaRPr lang="en-US" altLang="ko-KR" dirty="0"/>
          </a:p>
          <a:p>
            <a:r>
              <a:rPr lang="ko-KR" altLang="en-US" dirty="0"/>
              <a:t>스크롤해서 조회순 </a:t>
            </a:r>
            <a:r>
              <a:rPr lang="ko-KR" altLang="en-US" dirty="0" err="1"/>
              <a:t>추천순</a:t>
            </a:r>
            <a:r>
              <a:rPr lang="ko-KR" altLang="en-US" dirty="0"/>
              <a:t> 리뷰순으로 선택해서 확인 할 수 있도록 나타낼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사진을 클릭 했을 경우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94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장소 추천 게시글 중 항목을 누르면 </a:t>
            </a:r>
            <a:endParaRPr lang="en-US" altLang="ko-KR" dirty="0"/>
          </a:p>
          <a:p>
            <a:r>
              <a:rPr lang="ko-KR" altLang="en-US" dirty="0"/>
              <a:t>장소에 대한 기본적인 홍보사진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그리고 가게에 대한 주인이 남긴 공지사항을 확인할 수 있고 </a:t>
            </a:r>
            <a:endParaRPr lang="en-US" altLang="ko-KR" dirty="0"/>
          </a:p>
          <a:p>
            <a:r>
              <a:rPr lang="ko-KR" altLang="en-US" dirty="0"/>
              <a:t>그 밑에 회원들이 남긴 후기를 확인 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만약 이 가게가 예약 할 수 있는 가게면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을 눌렀을 때 나오는 예약 화면이고 </a:t>
            </a:r>
            <a:endParaRPr lang="en-US" altLang="ko-KR" dirty="0"/>
          </a:p>
          <a:p>
            <a:r>
              <a:rPr lang="ko-KR" altLang="en-US" dirty="0"/>
              <a:t>예약 및 결제를 하고 나면 관리자가 예약을 확인 할 수 있는 화면도 구현 할 예정입니다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694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993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후기 뿐만 아니라 </a:t>
            </a:r>
            <a:r>
              <a:rPr lang="ko-KR" altLang="en-US" dirty="0" err="1"/>
              <a:t>회원간의</a:t>
            </a:r>
            <a:r>
              <a:rPr lang="ko-KR" altLang="en-US" dirty="0"/>
              <a:t> 소통을 원활하게 하기 위한 게시판이 따로 있고 </a:t>
            </a:r>
            <a:endParaRPr lang="en-US" altLang="ko-KR" dirty="0"/>
          </a:p>
          <a:p>
            <a:r>
              <a:rPr lang="ko-KR" altLang="en-US" dirty="0"/>
              <a:t>소통 게시판에 대해서는 익명으로 글을 작성 할 수 있도록 만들 예정입니다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00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익명 게시판 글을 작성 할 때의 페이지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9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조가 주제 선정 하기 위해 참고했던 장소 추천 </a:t>
            </a:r>
            <a:r>
              <a:rPr lang="ko-KR" altLang="en-US" dirty="0" err="1"/>
              <a:t>어플들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앞의 두 어플 완벽한 하루와 데이트 팝에서는 데이트라는 남녀 관계에 대한 한정적인 장소를 추천해주는 어플입니다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후기 조사 결과 두 </a:t>
            </a:r>
            <a:r>
              <a:rPr lang="ko-KR" altLang="en-US" dirty="0" err="1"/>
              <a:t>어플에</a:t>
            </a:r>
            <a:r>
              <a:rPr lang="ko-KR" altLang="en-US" dirty="0"/>
              <a:t> 대한 인식은 장소 추천보다는 커플이라는 관계에</a:t>
            </a:r>
            <a:r>
              <a:rPr lang="en-US" altLang="ko-KR" dirty="0"/>
              <a:t> </a:t>
            </a:r>
            <a:r>
              <a:rPr lang="ko-KR" altLang="en-US" dirty="0"/>
              <a:t>치중되어 있어 장소를 알아보려고 할 때 이용하지 않는다는 것을  알 수 있었습니다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예상질문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후기 코스 데이터는 어디서 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: </a:t>
            </a:r>
            <a:r>
              <a:rPr lang="ko-KR" altLang="en-US" dirty="0"/>
              <a:t>자체적으로 데이터 준비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장소데이터 </a:t>
            </a:r>
            <a:r>
              <a:rPr lang="en-US" altLang="ko-KR" dirty="0"/>
              <a:t>: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95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외에도 간단한 약속을 잡거나 나들이를 나갈 때 정보를 찾으려 할 때</a:t>
            </a:r>
            <a:endParaRPr lang="en-US" altLang="ko-KR" dirty="0"/>
          </a:p>
          <a:p>
            <a:r>
              <a:rPr lang="ko-KR" altLang="en-US" dirty="0"/>
              <a:t> 여행이라는 큰 개념으로 관광지에 대한 정보가 검색 되기 때문에</a:t>
            </a:r>
            <a:endParaRPr lang="en-US" altLang="ko-KR" dirty="0"/>
          </a:p>
          <a:p>
            <a:r>
              <a:rPr lang="ko-KR" altLang="en-US" dirty="0"/>
              <a:t> 실제 후기 보다는 상업적인 목적이 더 크다는 것을 느꼈습니다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82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한정적인 관계에서 제한 두지 않고 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모든 대상에게 회원의 경험기반으로 장소를 추천하는 웹을 </a:t>
            </a:r>
            <a:r>
              <a:rPr lang="ko-KR" altLang="en-US" dirty="0" err="1"/>
              <a:t>만드려고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서울위주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홈페이지 </a:t>
            </a:r>
            <a:r>
              <a:rPr lang="ko-KR" altLang="en-US" dirty="0" err="1"/>
              <a:t>메인에</a:t>
            </a:r>
            <a:r>
              <a:rPr lang="ko-KR" altLang="en-US" dirty="0"/>
              <a:t> 들어갔을 때 직접 동행자를 선택하여 가까운 장소를 추천 받을 수 있고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92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그 장소 추천은</a:t>
            </a:r>
            <a:r>
              <a:rPr lang="en-US" altLang="ko-KR" dirty="0"/>
              <a:t>, </a:t>
            </a:r>
            <a:r>
              <a:rPr lang="ko-KR" altLang="en-US" dirty="0"/>
              <a:t>실제로 사용자가 후기를 남겼던 글 기반으로 코스를 추천해주는 형태로 나타내려고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0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게시글을 남길 수 있는 권한은 회원에게만 주어질 예정이기 때문에 회원 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 </a:t>
            </a:r>
            <a:r>
              <a:rPr lang="ko-KR" altLang="en-US" dirty="0"/>
              <a:t>기능과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3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en-US" altLang="ko-KR" dirty="0"/>
              <a:t>, </a:t>
            </a:r>
            <a:r>
              <a:rPr lang="ko-KR" altLang="en-US" dirty="0"/>
              <a:t>비밀번호 찾는 기능이 필수적으로 들어갈 예정이고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15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가입 시 입력했던 개인정보에 대해서 수정할 수 있도록 만들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21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홈페이지를 이용하면서 </a:t>
            </a:r>
            <a:endParaRPr lang="en-US" altLang="ko-KR" dirty="0"/>
          </a:p>
          <a:p>
            <a:r>
              <a:rPr lang="ko-KR" altLang="en-US" dirty="0"/>
              <a:t>프로필 사진을 등록하거나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누르고 스크랩한 게시글을 확인할 수 있고</a:t>
            </a:r>
            <a:endParaRPr lang="en-US" altLang="ko-KR" dirty="0"/>
          </a:p>
          <a:p>
            <a:r>
              <a:rPr lang="ko-KR" altLang="en-US" dirty="0"/>
              <a:t>직접 쓴 게시글 목록을 확인 할 수 있습니다 </a:t>
            </a:r>
            <a:endParaRPr lang="en-US" altLang="ko-KR" dirty="0"/>
          </a:p>
          <a:p>
            <a:r>
              <a:rPr lang="ko-KR" altLang="en-US" dirty="0"/>
              <a:t>만약 그 </a:t>
            </a:r>
            <a:r>
              <a:rPr lang="ko-KR" altLang="en-US" dirty="0" err="1"/>
              <a:t>게시글에</a:t>
            </a:r>
            <a:r>
              <a:rPr lang="ko-KR" altLang="en-US" dirty="0"/>
              <a:t> 댓글이 달릴 경우 알림에 확인이 가능합니다 </a:t>
            </a:r>
            <a:endParaRPr lang="en-US" altLang="ko-KR" dirty="0"/>
          </a:p>
          <a:p>
            <a:r>
              <a:rPr lang="ko-KR" altLang="en-US" dirty="0"/>
              <a:t>어떤 장소에 대해서 예약을 했다면 예약확인과</a:t>
            </a:r>
            <a:r>
              <a:rPr lang="en-US" altLang="ko-KR" dirty="0"/>
              <a:t>, </a:t>
            </a:r>
            <a:r>
              <a:rPr lang="ko-KR" altLang="en-US" dirty="0"/>
              <a:t>결제를 </a:t>
            </a:r>
            <a:r>
              <a:rPr lang="ko-KR" altLang="en-US" dirty="0" err="1"/>
              <a:t>하기전</a:t>
            </a:r>
            <a:r>
              <a:rPr lang="ko-KR" altLang="en-US" dirty="0"/>
              <a:t> 장바구니에 담아 둘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A10A4-FD80-405A-AC9C-E6D95DDDE8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7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2EB1D-6792-7781-620C-ACC0C9026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701E48-4036-093D-5627-BC1D3D75A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E2E7C9-05C9-FAED-3D7C-3281EB0A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437163-DE2D-7BFF-0399-C752D0C5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3BDF3D-67CC-94B9-F2B9-868492D8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0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FAE2E-22E9-9BF7-DAB3-B14BC8E0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ED7EB0-F61A-DEAE-FAFB-B8F301B18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203F1-0D6C-5F7E-7ACC-FA9C6BE8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51AB5-3881-099C-3F2D-2F6AC7F3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B0018-F711-2F9C-9F0A-ACF18CA9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7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1BD299-F936-22B4-9F77-864CF3D47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0E6203-4C97-9901-CEAF-F97FDB9DD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AA52B2-C8B1-B511-7656-D13DE0D5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51A71-0B9B-5271-BA9C-8531BA28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C9545A-8E83-C53B-E5F8-E6ACC6C4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1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845C9-6B6B-C067-1F0E-E31A015C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0C207-8729-3E66-9546-B0C62A3EC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EB9E74-4BCB-D210-754E-60EBF13B6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665B1-A059-B711-869D-D20CDEF87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D20F52-587E-1C6B-8210-7F3A46C4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7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C4199-BE37-F049-389D-C12A9A45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A7DC1D-72D0-62C7-4B32-A137BD98F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05216-53BA-9FA2-E26D-85DA73AD4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F1DE64-AB56-EDD3-D370-DE551C05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2E9C-4087-7C3B-7460-3ABD9E1F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30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656B7-65F7-DEFE-E724-6EE61058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F51BF-DF23-3DCC-D336-9F864BB6DE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96E977-E8E1-CD8C-3AA3-106E07C63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C5B1F1-6516-CCC3-22DD-E30A4EDC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10C462-F236-8993-C829-E1036403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A4DD81-125D-B924-51AF-0851BB4D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5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9BCBF-EC63-C3CA-5096-D76C32A4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5A764-F659-E7B7-5164-7E688D0B7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BBE70D-C1A2-B182-4CBC-C67BB2ECF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B26603-987D-529B-B1B5-075CF068E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36766C-EDBE-336E-C9CF-3B467B88F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513C23-D7E6-5D30-5E11-DACBC0FB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F16EDE-4922-30C0-28A0-8ECD053D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26D6DA-5419-E41B-C293-3A40E5109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48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DA092-56D9-B372-D4A7-751FAFB7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A0B078-5DCF-639C-2527-4A135817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B3984E-D0A4-C60F-3383-CBF5494C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377A2E-8456-C0DF-6395-78604338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9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764958-D9F7-8B86-6ECB-B39D9C4A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45906B-75E9-2B3E-C828-5151B56C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783F21-A4B9-964E-E3EC-86F3896C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0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6C729-3D82-A866-4FFC-E600F426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BCE73-B587-3BD8-1A25-869FB3A9E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4C9D09-B2D0-8207-8291-5474B9D8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39B161-9C18-A0A6-2145-154268A3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F6156E-D38D-E726-6F6C-08FDC898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5B8969-568D-741B-8590-5EB22D17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52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520BE-DF5C-B714-C20C-AA3820A8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A6505E-28D5-8E4E-00E4-6FC3B2522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FF1D50-3B43-C7EB-36DC-58DD74D1D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0D7839-6465-9EF7-6F2F-47174962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26C6A-3E33-A2FE-9506-3DA15FCE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01FAB1-033D-A730-1B74-B0B4D9BA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1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CC226F-893E-AB2C-331C-2C9295490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E8EF2-B5B3-F3CF-1968-A4E38043B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B47E0-C069-7856-CC8B-0AFD4DBED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E4A99-B48B-43CC-B501-30631ED27E49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97FA68-38C9-FAAC-69CC-303D39820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BC8155-0542-4E32-686A-E469F1046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FA116-F0DC-4094-BFC2-B295F6995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8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76B5A-2686-D0EA-19C0-5031464D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7274" y="714828"/>
            <a:ext cx="12886547" cy="108149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5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5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조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CCB920-01A3-2C47-A8BC-B2261FC27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172" y="3892323"/>
            <a:ext cx="9144000" cy="1655762"/>
          </a:xfrm>
        </p:spPr>
        <p:txBody>
          <a:bodyPr/>
          <a:lstStyle/>
          <a:p>
            <a:r>
              <a:rPr lang="ko-KR" altLang="en-US" dirty="0" err="1"/>
              <a:t>김민구</a:t>
            </a:r>
            <a:r>
              <a:rPr lang="en-US" altLang="ko-KR" dirty="0"/>
              <a:t>, </a:t>
            </a:r>
            <a:r>
              <a:rPr lang="ko-KR" altLang="en-US" dirty="0"/>
              <a:t>박지민</a:t>
            </a:r>
            <a:r>
              <a:rPr lang="en-US" altLang="ko-KR" dirty="0"/>
              <a:t>, </a:t>
            </a:r>
            <a:r>
              <a:rPr lang="ko-KR" altLang="en-US" dirty="0"/>
              <a:t>유종현</a:t>
            </a:r>
            <a:r>
              <a:rPr lang="en-US" altLang="ko-KR" dirty="0"/>
              <a:t>, </a:t>
            </a:r>
            <a:r>
              <a:rPr lang="ko-KR" altLang="en-US" dirty="0"/>
              <a:t>장현경</a:t>
            </a:r>
            <a:r>
              <a:rPr lang="en-US" altLang="ko-KR" dirty="0"/>
              <a:t>, </a:t>
            </a:r>
            <a:r>
              <a:rPr lang="ko-KR" altLang="en-US" dirty="0"/>
              <a:t>조영아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최유민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28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CD08B8-C753-AFAB-7BF3-5E69DC6B3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6" y="2425472"/>
            <a:ext cx="8020462" cy="4432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EAF038-DE85-0BBA-5B2C-B6166789A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86" y="0"/>
            <a:ext cx="6435738" cy="290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6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D723FC-313F-329F-0E16-A199BF2E0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94" y="926530"/>
            <a:ext cx="5740695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6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3B8A36-7300-457A-DE8A-2CD7CAFF3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83" y="1628682"/>
            <a:ext cx="5518434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6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939ADE-09A6-8E41-E1DB-10CD6155C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55" y="1323867"/>
            <a:ext cx="7582290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920791-36E1-7369-6841-BDD8395F6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16" y="460732"/>
            <a:ext cx="6166167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9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3D4DED-ACE2-3D44-A43A-5386765E9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09" y="0"/>
            <a:ext cx="6442582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53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6782ED-4F2F-4BCE-AF7A-8C6A2961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410" y="1101605"/>
            <a:ext cx="5423179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0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89F869-41B8-AF7F-6933-C46CC09D1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85" y="601082"/>
            <a:ext cx="8311720" cy="51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3A139A-B54D-098E-EA5A-9071A05A6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67" y="1313465"/>
            <a:ext cx="9042865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0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5C4861-1DC9-673E-D594-8F4F8D685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7" y="524626"/>
            <a:ext cx="10472723" cy="60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7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D1B1C-6DC7-A233-BBAE-552FC056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95617"/>
            <a:ext cx="4032184" cy="662781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현황 및 문제점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D20F45-7735-466A-8EAF-E572244DD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45" y="901771"/>
            <a:ext cx="2595588" cy="5566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51B717-B82D-091C-3C37-8FFBCB1E1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61" y="1052860"/>
            <a:ext cx="3954930" cy="52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07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2C4053-C60F-3548-A3FA-BB425BB1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37" y="874017"/>
            <a:ext cx="8702812" cy="42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8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0D7BAAA-F422-55B6-7868-02473255B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30" y="675989"/>
            <a:ext cx="7402649" cy="55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1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38A341-9A40-BE96-C6EA-D0C1A7516CB0}"/>
              </a:ext>
            </a:extLst>
          </p:cNvPr>
          <p:cNvSpPr txBox="1"/>
          <p:nvPr/>
        </p:nvSpPr>
        <p:spPr>
          <a:xfrm>
            <a:off x="4757172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9396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D1B1C-6DC7-A233-BBAE-552FC056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" y="95617"/>
            <a:ext cx="4032184" cy="662781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현황 및 문제점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D4080D-0648-1C21-0DA9-A62DCA3FF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5" y="856648"/>
            <a:ext cx="8267766" cy="56740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29CE2C-CB77-53F7-2B9B-D0F39A9D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958" y="972762"/>
            <a:ext cx="3247641" cy="366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9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98CA29-C0DD-9D6C-C1B0-47C5C4551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52" y="1540941"/>
            <a:ext cx="5809950" cy="5317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955083-1D97-8A42-56E7-515CF576B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85" y="274816"/>
            <a:ext cx="6172517" cy="18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2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37F22D1-62E8-DD97-0A1B-F6CF0EB4A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772" y="931645"/>
            <a:ext cx="4994710" cy="4994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5F6702-D958-FD2B-9813-B302C8232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3" y="726936"/>
            <a:ext cx="6121715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60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544C605-51D6-D2C7-B9C3-44329F0A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43" y="961915"/>
            <a:ext cx="6303312" cy="4640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CDB212-3192-B0E4-245F-09E4DF56B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5" y="1844593"/>
            <a:ext cx="5315223" cy="31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5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3242CC-1528-823E-7F3E-D7139D9CE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94" y="1306182"/>
            <a:ext cx="5645440" cy="4013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6D105C-D6A8-2EB4-AF46-3A48BC6E9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92" y="2144425"/>
            <a:ext cx="4311872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3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9980C0-F415-C7AC-346F-6438D3A82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05" y="1009536"/>
            <a:ext cx="5651790" cy="4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9DF60C-D30B-7C90-69CC-811E89313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30" y="1434119"/>
            <a:ext cx="8373501" cy="34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491</Words>
  <Application>Microsoft Office PowerPoint</Application>
  <PresentationFormat>와이드스크린</PresentationFormat>
  <Paragraphs>76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2조</vt:lpstr>
      <vt:lpstr>현황 및 문제점</vt:lpstr>
      <vt:lpstr>현황 및 문제점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💜💛🦄🐣1석 2222222조🐣🦄💛💜</dc:title>
  <dc:creator>jang hyeongyeong</dc:creator>
  <cp:lastModifiedBy>jang hyeongyeong</cp:lastModifiedBy>
  <cp:revision>13</cp:revision>
  <dcterms:created xsi:type="dcterms:W3CDTF">2022-09-20T09:10:05Z</dcterms:created>
  <dcterms:modified xsi:type="dcterms:W3CDTF">2022-09-21T10:28:32Z</dcterms:modified>
</cp:coreProperties>
</file>